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64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7933C-575F-4720-9DE5-CEC9A900FA63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E542B-1E5A-4B1B-8C3A-01E768AD95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Due to decrease in funding for the Jackson Public School</a:t>
            </a:r>
            <a:r>
              <a:rPr lang="en-US" baseline="0" dirty="0" smtClean="0"/>
              <a:t> District, field trips have been mostly eliminated as an option for students to enhance social and cultural awareness.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542B-1E5A-4B1B-8C3A-01E768AD95F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http://kcet.org/local/blogs/the_other_room/2009/01/the-virtual-field-trip.html</a:t>
            </a:r>
          </a:p>
          <a:p>
            <a:endParaRPr lang="en-US" dirty="0" smtClean="0"/>
          </a:p>
          <a:p>
            <a:r>
              <a:rPr lang="en-US" smtClean="0"/>
              <a:t>http://ezp.waldenulibrary.org/login?url=http://search.ebscohost.com/login.aspx?direct=true&amp;db=aph&amp;AN=36908845&amp;site=ehost-live&amp;scope=site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http://quest.nasa.gov/vft/</a:t>
            </a:r>
          </a:p>
          <a:p>
            <a:r>
              <a:rPr lang="en-US" dirty="0" smtClean="0"/>
              <a:t>http://ezp.waldenulibrary.org/login?url=http://search.ebscohost.com/login.aspx?direct=true&amp;db=aph&amp;AN=36388662&amp;site=ehost-live&amp;scope=site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542B-1E5A-4B1B-8C3A-01E768AD95F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http://www.youtube.com/watch?v=EfsSGBraUhc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542B-1E5A-4B1B-8C3A-01E768AD95F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http://www.nationalgeographic.com/features/99/railroad/index.html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542B-1E5A-4B1B-8C3A-01E768AD95F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books.google.com/books?id=dSATqILWWhwC&amp;pg=PA15&amp;lpg=PA15&amp;dq=commercialization+of+virtual+field+trips&amp;source=bl&amp;ots=wV7mOgm2Gc&amp;sig=9T5IwaLnk-EMZIs0xlFaMWD2wH4&amp;hl=en&amp;ei=DCVESrfsEJSasgOA8dHZDQ&amp;sa=X&amp;oi=book_result&amp;ct=result&amp;resnum=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542B-1E5A-4B1B-8C3A-01E768AD95F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http://eduscapes.com/tap/topic35.htm</a:t>
            </a:r>
          </a:p>
          <a:p>
            <a:r>
              <a:rPr lang="en-US" dirty="0" smtClean="0"/>
              <a:t>http://www.internet4classrooms.com/vft.htm</a:t>
            </a:r>
          </a:p>
          <a:p>
            <a:r>
              <a:rPr lang="en-US" dirty="0" smtClean="0"/>
              <a:t>http://www.alifetimeofcolor.com/play/leonardo/index.html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542B-1E5A-4B1B-8C3A-01E768AD95F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http://www2.computer.org/portal/web/csdl/doi/10.1109/DIGITEL.2008.26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542B-1E5A-4B1B-8C3A-01E768AD95F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http://www.youtube.com/watch?v=IDB2rDqfN4U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E542B-1E5A-4B1B-8C3A-01E768AD95F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6D44C-B51A-4A29-9E5E-30E724CAA47B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6CC4C-54F8-4D16-A8BA-31B8F219EE2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IDB2rDqfN4U" TargetMode="External"/><Relationship Id="rId3" Type="http://schemas.openxmlformats.org/officeDocument/2006/relationships/hyperlink" Target="http://quest.nasa.gov/vft/" TargetMode="External"/><Relationship Id="rId7" Type="http://schemas.openxmlformats.org/officeDocument/2006/relationships/hyperlink" Target="http://www.alifetimeofcolor.com/play/leonardo/index.html" TargetMode="External"/><Relationship Id="rId2" Type="http://schemas.openxmlformats.org/officeDocument/2006/relationships/hyperlink" Target="http://www.sciencedaily.com/videos/2005/1011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ooks.google.com/books?id=dSATqILWWhwC&amp;pg=PA15&amp;lpg=PA15&amp;dq=commercialization+of+virtual+field+trips&amp;source=bl&amp;ots=wV7mOgm2Gc&amp;sig=9T5IwaLnk-EMZIs0xlFaMWD2wH4&amp;hl=en&amp;ei=DCVESrfsEJSasgOA8dHZDQ&amp;sa=X&amp;oi=book_result&amp;ct=result&amp;resnum=3" TargetMode="External"/><Relationship Id="rId5" Type="http://schemas.openxmlformats.org/officeDocument/2006/relationships/hyperlink" Target="http://www.nationalgeographic.com/features/99/railroad/index.html" TargetMode="External"/><Relationship Id="rId4" Type="http://schemas.openxmlformats.org/officeDocument/2006/relationships/hyperlink" Target="http://www.youtube.com/watch?v=EfsSGBraUhc" TargetMode="External"/><Relationship Id="rId9" Type="http://schemas.openxmlformats.org/officeDocument/2006/relationships/hyperlink" Target="http://ezp.waldenulibrary.org/login?url=http://search.ebscohost.com/login.aspx?direct=true&amp;db=aph&amp;AN=36388662&amp;site=ehost-live&amp;scope=sit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aptop"/>
          <p:cNvSpPr>
            <a:spLocks noEditPoints="1" noChangeArrowheads="1"/>
          </p:cNvSpPr>
          <p:nvPr/>
        </p:nvSpPr>
        <p:spPr bwMode="auto">
          <a:xfrm>
            <a:off x="1295400" y="457200"/>
            <a:ext cx="6629399" cy="5602302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590800" y="838200"/>
            <a:ext cx="4114800" cy="29718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US" sz="3200" b="1" dirty="0" smtClean="0"/>
              <a:t>Virtual Field Trips:</a:t>
            </a:r>
            <a:br>
              <a:rPr lang="en-US" sz="3200" b="1" dirty="0" smtClean="0"/>
            </a:br>
            <a:r>
              <a:rPr lang="en-US" sz="3200" b="1" dirty="0" smtClean="0"/>
              <a:t>Bringing the World Into the Classroom</a:t>
            </a:r>
            <a:endParaRPr lang="en-US" sz="3200" b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2438400" y="4419600"/>
            <a:ext cx="4495800" cy="1066800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US" sz="1400" b="1" dirty="0" smtClean="0">
                <a:solidFill>
                  <a:schemeClr val="bg2">
                    <a:lumMod val="75000"/>
                  </a:schemeClr>
                </a:solidFill>
              </a:rPr>
              <a:t>By:  Cynthia Harrison</a:t>
            </a:r>
          </a:p>
          <a:p>
            <a:r>
              <a:rPr lang="en-US" sz="1400" b="1" dirty="0" smtClean="0">
                <a:solidFill>
                  <a:schemeClr val="bg2">
                    <a:lumMod val="75000"/>
                  </a:schemeClr>
                </a:solidFill>
              </a:rPr>
              <a:t>EDUC -7101/8841-1</a:t>
            </a:r>
          </a:p>
          <a:p>
            <a:r>
              <a:rPr lang="en-US" sz="1400" b="1" dirty="0" smtClean="0">
                <a:solidFill>
                  <a:schemeClr val="bg2">
                    <a:lumMod val="75000"/>
                  </a:schemeClr>
                </a:solidFill>
              </a:rPr>
              <a:t>Diffusion and Integration of Technology in Education</a:t>
            </a:r>
          </a:p>
          <a:p>
            <a:r>
              <a:rPr lang="en-US" sz="1400" b="1" dirty="0" smtClean="0">
                <a:solidFill>
                  <a:schemeClr val="bg2">
                    <a:lumMod val="75000"/>
                  </a:schemeClr>
                </a:solidFill>
              </a:rPr>
              <a:t>Instructor:  Dr. David Thornburg, Ph.D.</a:t>
            </a:r>
            <a:endParaRPr lang="en-US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will be the summary slide with the video imbedded in the screen.  Video link is in the notes.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will also have other pictures and music which will fly in and out of this screen.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 lnSpcReduction="10000"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hlinkClick r:id="rId2"/>
              </a:rPr>
              <a:t>http://www.sciencedaily.com/videos/2005/1011-</a:t>
            </a:r>
            <a:endParaRPr lang="en-US" sz="1800" b="1" dirty="0" smtClean="0">
              <a:solidFill>
                <a:schemeClr val="bg1"/>
              </a:solidFill>
            </a:endParaRPr>
          </a:p>
          <a:p>
            <a:r>
              <a:rPr lang="en-US" sz="1800" dirty="0" smtClean="0"/>
              <a:t>http://kcet.org/local/blogs/the_other_room/2009/01/the-virtual-field-trip.html</a:t>
            </a:r>
          </a:p>
          <a:p>
            <a:r>
              <a:rPr lang="en-US" sz="1800" dirty="0" smtClean="0">
                <a:hlinkClick r:id="rId3"/>
              </a:rPr>
              <a:t>http://quest.nasa.gov/vft/</a:t>
            </a:r>
            <a:endParaRPr lang="en-US" sz="1800" dirty="0" smtClean="0"/>
          </a:p>
          <a:p>
            <a:r>
              <a:rPr lang="en-US" sz="1800" dirty="0" smtClean="0">
                <a:hlinkClick r:id="rId4"/>
              </a:rPr>
              <a:t>http://www.youtube.com/watch?v=EfsSGBraUhc</a:t>
            </a:r>
            <a:endParaRPr lang="en-US" sz="1800" dirty="0" smtClean="0"/>
          </a:p>
          <a:p>
            <a:r>
              <a:rPr lang="en-US" sz="1800" dirty="0" smtClean="0">
                <a:hlinkClick r:id="rId5"/>
              </a:rPr>
              <a:t>http://www.nationalgeographic.com/features/99/railroad/index.html</a:t>
            </a:r>
            <a:endParaRPr lang="en-US" sz="1800" dirty="0" smtClean="0"/>
          </a:p>
          <a:p>
            <a:r>
              <a:rPr lang="en-US" sz="1800" dirty="0" smtClean="0">
                <a:hlinkClick r:id="rId6"/>
              </a:rPr>
              <a:t>http://books.google.com/books?id=dSATqILWWhwC&amp;pg=PA15&amp;lpg=PA15&amp;dq=commercialization+of+virtual+field+trips&amp;source=bl&amp;ots=wV7mOgm2Gc&amp;sig=9T5IwaLnk-EMZIs0xlFaMWD2wH4&amp;hl=en&amp;ei=DCVESrfsEJSasgOA8dHZDQ&amp;sa=X&amp;oi=book_result&amp;ct=result&amp;resnum=3</a:t>
            </a:r>
            <a:endParaRPr lang="en-US" sz="1800" dirty="0" smtClean="0"/>
          </a:p>
          <a:p>
            <a:r>
              <a:rPr lang="en-US" sz="1800" dirty="0" smtClean="0"/>
              <a:t>http://eduscapes.com/tap/topic35.htm</a:t>
            </a:r>
          </a:p>
          <a:p>
            <a:r>
              <a:rPr lang="en-US" sz="1800" dirty="0" smtClean="0"/>
              <a:t>http://www.internet4classrooms.com/vft.htm</a:t>
            </a:r>
          </a:p>
          <a:p>
            <a:r>
              <a:rPr lang="en-US" sz="1800" dirty="0" smtClean="0">
                <a:hlinkClick r:id="rId7"/>
              </a:rPr>
              <a:t>http://www.alifetimeofcolor.com/play/leonardo/index.html</a:t>
            </a:r>
            <a:endParaRPr lang="en-US" sz="1800" dirty="0" smtClean="0"/>
          </a:p>
          <a:p>
            <a:r>
              <a:rPr lang="en-US" sz="1800" dirty="0" smtClean="0"/>
              <a:t>http://www2.computer.org/portal/web/csdl/doi/10.1109/DIGITEL.2008.26</a:t>
            </a:r>
          </a:p>
          <a:p>
            <a:r>
              <a:rPr lang="en-US" sz="1800" dirty="0" smtClean="0">
                <a:hlinkClick r:id="rId8"/>
              </a:rPr>
              <a:t>http://www.youtube.com/watch?v=IDB2rDqfN4U</a:t>
            </a:r>
            <a:endParaRPr lang="en-US" sz="1800" dirty="0" smtClean="0"/>
          </a:p>
          <a:p>
            <a:r>
              <a:rPr lang="en-US" sz="1800" dirty="0" smtClean="0">
                <a:hlinkClick r:id="rId9"/>
              </a:rPr>
              <a:t>http://ezp.waldenulibrary.org/login?url=http://search.ebscohost.com/login.aspx?direct=true&amp;db=aph&amp;AN=36388662&amp;site=ehost-live&amp;scope=site</a:t>
            </a:r>
            <a:endParaRPr lang="en-US" sz="1800" dirty="0" smtClean="0"/>
          </a:p>
          <a:p>
            <a:r>
              <a:rPr lang="en-US" sz="1800" dirty="0" smtClean="0"/>
              <a:t>http://ezp.waldenulibrary.org/login?url=http://search.ebscohost.com/login.aspx?direct=true&amp;db=aph&amp;AN=36908845&amp;site=ehost-live&amp;scope=site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aptop"/>
          <p:cNvSpPr>
            <a:spLocks noEditPoints="1" noChangeArrowheads="1"/>
          </p:cNvSpPr>
          <p:nvPr/>
        </p:nvSpPr>
        <p:spPr bwMode="auto">
          <a:xfrm>
            <a:off x="685801" y="2057400"/>
            <a:ext cx="6934200" cy="4648199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1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Stage One:</a:t>
            </a:r>
            <a:br>
              <a:rPr lang="en-US" sz="3200" dirty="0" smtClean="0"/>
            </a:br>
            <a:r>
              <a:rPr lang="en-US" sz="3200" dirty="0" smtClean="0"/>
              <a:t>The Need for Virtual Field Trips:</a:t>
            </a:r>
            <a:br>
              <a:rPr lang="en-US" sz="3200" dirty="0" smtClean="0"/>
            </a:br>
            <a:r>
              <a:rPr lang="en-US" sz="3200" dirty="0" smtClean="0"/>
              <a:t> Budget cuts cause schools to seek other ways to experience culture.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362201"/>
            <a:ext cx="4343400" cy="2438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(</a:t>
            </a:r>
            <a:r>
              <a:rPr lang="en-US" b="1" dirty="0" smtClean="0">
                <a:solidFill>
                  <a:schemeClr val="bg1"/>
                </a:solidFill>
              </a:rPr>
              <a:t>A video will be inserted here:  The link to this video and article is:  http://www.sciencedaily.com/videos/2005/1011-virtual_reality_field_trips.htm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Stage Two:</a:t>
            </a:r>
            <a:br>
              <a:rPr lang="en-US" sz="3200" dirty="0" smtClean="0"/>
            </a:br>
            <a:r>
              <a:rPr lang="en-US" sz="3200" dirty="0" smtClean="0"/>
              <a:t>Research</a:t>
            </a:r>
            <a:br>
              <a:rPr lang="en-US" sz="3200" dirty="0" smtClean="0"/>
            </a:br>
            <a:r>
              <a:rPr lang="en-US" sz="3200" dirty="0" smtClean="0"/>
              <a:t>Organization, Findings, Lead Thinkers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Research Studies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Thinkers/Organization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Video of Second Life</a:t>
            </a:r>
            <a:r>
              <a:rPr lang="en-US" baseline="0" dirty="0" smtClean="0"/>
              <a:t> virtual field trip will appear in the center of the screen.  Slide will include several</a:t>
            </a:r>
            <a:r>
              <a:rPr lang="en-US" dirty="0" smtClean="0"/>
              <a:t> lead thinkers and explain which organizations are embracing virtual field trips.  See my notes for links to references.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Stage Three:</a:t>
            </a:r>
            <a:br>
              <a:rPr lang="en-US" sz="3200" dirty="0" smtClean="0"/>
            </a:br>
            <a:r>
              <a:rPr lang="en-US" sz="3200" dirty="0" smtClean="0"/>
              <a:t>Development</a:t>
            </a:r>
            <a:br>
              <a:rPr lang="en-US" sz="3200" dirty="0" smtClean="0"/>
            </a:br>
            <a:r>
              <a:rPr lang="en-US" sz="3200" dirty="0" smtClean="0"/>
              <a:t>Problems and Audience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Will use other references to create bullet points and pictures about problems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Will use bullet points to create highlights of the audience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Audience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Virtual Field Trips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of another interactive virtual field trip will appear here with text.  See notes for links.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Stage Four:</a:t>
            </a:r>
            <a:br>
              <a:rPr lang="en-US" dirty="0" smtClean="0"/>
            </a:br>
            <a:r>
              <a:rPr lang="en-US" dirty="0" smtClean="0"/>
              <a:t>Commercialization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Bullet Points about commercialization with pictures on the right side of the screen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for integrating virtual field trips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will be a sample video of another virtual field trip site and its resources.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This will list ideas and implementations with pictures.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Future and Virtual Field Trips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Pictures of possibilities and text about virtual field trips.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Pictures of possibilities and text about virtual field trips.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387</Words>
  <Application>Microsoft Office PowerPoint</Application>
  <PresentationFormat>On-screen Show (4:3)</PresentationFormat>
  <Paragraphs>75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Virtual Field Trips: Bringing the World Into the Classroom</vt:lpstr>
      <vt:lpstr>Stage One: The Need for Virtual Field Trips:  Budget cuts cause schools to seek other ways to experience culture.</vt:lpstr>
      <vt:lpstr>Stage Two: Research Organization, Findings, Lead Thinkers</vt:lpstr>
      <vt:lpstr>Lead Thinkers/Organization</vt:lpstr>
      <vt:lpstr>Stage Three: Development Problems and Audience</vt:lpstr>
      <vt:lpstr>Examples of Virtual Field Trips</vt:lpstr>
      <vt:lpstr>Stage Four: Commercialization</vt:lpstr>
      <vt:lpstr>Ideas for integrating virtual field trips</vt:lpstr>
      <vt:lpstr>The Future and Virtual Field Trips</vt:lpstr>
      <vt:lpstr>This will be the summary slide with the video imbedded in the screen.  Video link is in the notes.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Field Trips: Bringing the World Into the Classroom</dc:title>
  <dc:creator>miller</dc:creator>
  <cp:lastModifiedBy>miller</cp:lastModifiedBy>
  <cp:revision>14</cp:revision>
  <dcterms:created xsi:type="dcterms:W3CDTF">2009-06-26T00:12:31Z</dcterms:created>
  <dcterms:modified xsi:type="dcterms:W3CDTF">2009-06-26T01:48:44Z</dcterms:modified>
</cp:coreProperties>
</file>